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</p:sldIdLst>
  <p:sldSz cx="18288000" cy="10287000"/>
  <p:notesSz cx="6858000" cy="9144000"/>
  <p:embeddedFontLst>
    <p:embeddedFont>
      <p:font typeface="Pretendard Light"/>
      <p:regular r:id="rId10"/>
    </p:embeddedFont>
    <p:embeddedFont>
      <p:font typeface="NIXGONFONTS-L V2.0"/>
      <p:regular r:id="rId11"/>
    </p:embeddedFont>
    <p:embeddedFont>
      <p:font typeface="NIXGONFONTS-M V2.0"/>
      <p:regular r:id="rId12"/>
    </p:embeddedFont>
    <p:embeddedFont>
      <p:font typeface="Pretendard Bold"/>
      <p:bold r:id="rId13"/>
    </p:embeddedFont>
    <p:embeddedFont>
      <p:font typeface="Pretendard SemiBold"/>
      <p:bold r:id="rId14"/>
    </p:embeddedFont>
    <p:embeddedFont>
      <p:font typeface="Pretendard Medium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.fntdata" Type="http://schemas.openxmlformats.org/officeDocument/2006/relationships/font"/><Relationship Id="rId11" Target="fonts/font2.fntdata" Type="http://schemas.openxmlformats.org/officeDocument/2006/relationships/font"/><Relationship Id="rId12" Target="fonts/font3.fntdata" Type="http://schemas.openxmlformats.org/officeDocument/2006/relationships/font"/><Relationship Id="rId13" Target="fonts/font4.fntdata" Type="http://schemas.openxmlformats.org/officeDocument/2006/relationships/font"/><Relationship Id="rId14" Target="fonts/font5.fntdata" Type="http://schemas.openxmlformats.org/officeDocument/2006/relationships/font"/><Relationship Id="rId15" Target="fonts/font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Relationship Id="rId7" Target="../media/image14.png" Type="http://schemas.openxmlformats.org/officeDocument/2006/relationships/image"/><Relationship Id="rId8" Target="../media/image1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Relationship Id="rId5" Target="../media/image12.png" Type="http://schemas.openxmlformats.org/officeDocument/2006/relationships/image"/><Relationship Id="rId6" Target="../media/image16.png" Type="http://schemas.openxmlformats.org/officeDocument/2006/relationships/image"/><Relationship Id="rId7" Target="../media/image1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2.pn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Relationship Id="rId6" Target="../media/image20.png" Type="http://schemas.openxmlformats.org/officeDocument/2006/relationships/image"/><Relationship Id="rId7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B665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55000"/>
          </a:blip>
          <a:stretch>
            <a:fillRect/>
          </a:stretch>
        </p:blipFill>
        <p:spPr>
          <a:xfrm rot="0"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5400000">
            <a:off x="9423400" y="2705100"/>
            <a:ext cx="9804400" cy="102235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300200" y="5473700"/>
            <a:ext cx="292100" cy="2921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1163300" y="8978900"/>
            <a:ext cx="3898900" cy="660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1800" b="false" i="false" u="none" strike="noStrike">
                <a:solidFill>
                  <a:srgbClr val="F4F5EF"/>
                </a:solidFill>
                <a:ea typeface="Pretendard Light"/>
              </a:rPr>
              <a:t>발표자</a:t>
            </a:r>
            <a:r>
              <a:rPr lang="en-US" sz="1800" b="false" i="false" u="none" strike="noStrike">
                <a:solidFill>
                  <a:srgbClr val="F4F5EF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F4F5EF"/>
                </a:solidFill>
                <a:ea typeface="Pretendard Light"/>
              </a:rPr>
              <a:t>정보나</a:t>
            </a:r>
            <a:r>
              <a:rPr lang="en-US" sz="1800" b="false" i="false" u="none" strike="noStrike">
                <a:solidFill>
                  <a:srgbClr val="F4F5EF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F4F5EF"/>
                </a:solidFill>
                <a:ea typeface="Pretendard Light"/>
              </a:rPr>
              <a:t>기업</a:t>
            </a:r>
            <a:r>
              <a:rPr lang="en-US" sz="1800" b="false" i="false" u="none" strike="noStrike">
                <a:solidFill>
                  <a:srgbClr val="F4F5EF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F4F5EF"/>
                </a:solidFill>
                <a:ea typeface="Pretendard Light"/>
              </a:rPr>
              <a:t>정보</a:t>
            </a:r>
            <a:r>
              <a:rPr lang="en-US" sz="1800" b="false" i="false" u="none" strike="noStrike">
                <a:solidFill>
                  <a:srgbClr val="F4F5EF"/>
                </a:solidFill>
                <a:latin typeface="Pretendard Light"/>
              </a:rPr>
              <a:t>, </a:t>
            </a:r>
            <a:r>
              <a:rPr lang="ko-KR" sz="1800" b="false" i="false" u="none" strike="noStrike">
                <a:solidFill>
                  <a:srgbClr val="F4F5EF"/>
                </a:solidFill>
                <a:ea typeface="Pretendard Light"/>
              </a:rPr>
              <a:t>또는</a:t>
            </a:r>
            <a:r>
              <a:rPr lang="en-US" sz="1800" b="false" i="false" u="none" strike="noStrike">
                <a:solidFill>
                  <a:srgbClr val="F4F5EF"/>
                </a:solidFill>
                <a:latin typeface="Pretendard Light"/>
              </a:rPr>
              <a:t> </a:t>
            </a:r>
            <a:r>
              <a:rPr lang="ko-KR" sz="1800" b="false" i="false" u="none" strike="noStrike">
                <a:solidFill>
                  <a:srgbClr val="F4F5EF"/>
                </a:solidFill>
                <a:ea typeface="Pretendard Light"/>
              </a:rPr>
              <a:t>발표</a:t>
            </a:r>
            <a:r>
              <a:rPr lang="en-US" sz="1800" b="false" i="false" u="none" strike="noStrike">
                <a:solidFill>
                  <a:srgbClr val="F4F5EF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F4F5EF"/>
                </a:solidFill>
                <a:ea typeface="Pretendard Light"/>
              </a:rPr>
              <a:t>내용을</a:t>
            </a:r>
            <a:r>
              <a:rPr lang="en-US" sz="1800" b="false" i="false" u="none" strike="noStrike">
                <a:solidFill>
                  <a:srgbClr val="F4F5EF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F4F5EF"/>
                </a:solidFill>
                <a:ea typeface="Pretendard Light"/>
              </a:rPr>
              <a:t>요약하여</a:t>
            </a:r>
            <a:r>
              <a:rPr lang="en-US" sz="1800" b="false" i="false" u="none" strike="noStrike">
                <a:solidFill>
                  <a:srgbClr val="F4F5EF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F4F5EF"/>
                </a:solidFill>
                <a:ea typeface="Pretendard Light"/>
              </a:rPr>
              <a:t>이곳에</a:t>
            </a:r>
            <a:r>
              <a:rPr lang="en-US" sz="1800" b="false" i="false" u="none" strike="noStrike">
                <a:solidFill>
                  <a:srgbClr val="F4F5EF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F4F5EF"/>
                </a:solidFill>
                <a:ea typeface="Pretendard Light"/>
              </a:rPr>
              <a:t>작성해</a:t>
            </a:r>
            <a:r>
              <a:rPr lang="en-US" sz="1800" b="false" i="false" u="none" strike="noStrike">
                <a:solidFill>
                  <a:srgbClr val="F4F5EF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F4F5EF"/>
                </a:solidFill>
                <a:ea typeface="Pretendard Light"/>
              </a:rPr>
              <a:t>보세요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 rot="5400000">
            <a:off x="-2489200" y="-2387600"/>
            <a:ext cx="6731000" cy="74803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-16200000">
            <a:off x="8890000" y="-8966200"/>
            <a:ext cx="571500" cy="183388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866900" y="1765300"/>
            <a:ext cx="14554200" cy="65913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6223000" y="3403600"/>
            <a:ext cx="5829300" cy="1066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6000" b="false" i="false" u="none" strike="noStrike" spc="-200">
                <a:solidFill>
                  <a:srgbClr val="607455"/>
                </a:solidFill>
                <a:ea typeface="NIXGONFONTS-L V2.0"/>
              </a:rPr>
              <a:t>녹색</a:t>
            </a:r>
            <a:r>
              <a:rPr lang="en-US" sz="6000" b="false" i="false" u="none" strike="noStrike" spc="-200">
                <a:solidFill>
                  <a:srgbClr val="607455"/>
                </a:solidFill>
                <a:latin typeface="NIXGONFONTS-L V2.0"/>
              </a:rPr>
              <a:t> </a:t>
            </a:r>
            <a:r>
              <a:rPr lang="ko-KR" sz="6000" b="false" i="false" u="none" strike="noStrike" spc="-200">
                <a:solidFill>
                  <a:srgbClr val="607455"/>
                </a:solidFill>
                <a:ea typeface="NIXGONFONTS-L V2.0"/>
              </a:rPr>
              <a:t>미래를</a:t>
            </a:r>
            <a:r>
              <a:rPr lang="en-US" sz="6000" b="false" i="false" u="none" strike="noStrike" spc="-200">
                <a:solidFill>
                  <a:srgbClr val="607455"/>
                </a:solidFill>
                <a:latin typeface="NIXGONFONTS-L V2.0"/>
              </a:rPr>
              <a:t> </a:t>
            </a:r>
            <a:r>
              <a:rPr lang="ko-KR" sz="6000" b="false" i="false" u="none" strike="noStrike" spc="-200">
                <a:solidFill>
                  <a:srgbClr val="607455"/>
                </a:solidFill>
                <a:ea typeface="NIXGONFONTS-L V2.0"/>
              </a:rPr>
              <a:t>그리는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124200" y="4876800"/>
            <a:ext cx="12052300" cy="186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10500" b="false" i="false" u="none" strike="noStrike" spc="-400">
                <a:solidFill>
                  <a:srgbClr val="607455"/>
                </a:solidFill>
                <a:ea typeface="NIXGONFONTS-M V2.0"/>
              </a:rPr>
              <a:t>친환경</a:t>
            </a:r>
            <a:r>
              <a:rPr lang="en-US" sz="10500" b="false" i="false" u="none" strike="noStrike" spc="-400">
                <a:solidFill>
                  <a:srgbClr val="607455"/>
                </a:solidFill>
                <a:latin typeface="NIXGONFONTS-M V2.0"/>
              </a:rPr>
              <a:t> </a:t>
            </a:r>
            <a:r>
              <a:rPr lang="ko-KR" sz="10500" b="false" i="false" u="none" strike="noStrike" spc="-400">
                <a:solidFill>
                  <a:srgbClr val="607455"/>
                </a:solidFill>
                <a:ea typeface="NIXGONFONTS-M V2.0"/>
              </a:rPr>
              <a:t>프레젠테이션</a:t>
            </a: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6286500" y="4470400"/>
            <a:ext cx="5715000" cy="25400"/>
          </a:xfrm>
          <a:prstGeom prst="rect">
            <a:avLst/>
          </a:prstGeom>
        </p:spPr>
      </p:pic>
      <p:grpSp>
        <p:nvGrpSpPr>
          <p:cNvPr name="Group 12" id="1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sp>
        <p:nvSpPr>
          <p:cNvPr name="TextBox 13" id="13"/>
          <p:cNvSpPr txBox="true"/>
          <p:nvPr/>
        </p:nvSpPr>
        <p:spPr>
          <a:xfrm rot="0">
            <a:off x="5105400" y="9080500"/>
            <a:ext cx="1498600" cy="457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24499"/>
              </a:lnSpc>
            </a:pPr>
            <a:r>
              <a:rPr lang="ko-KR" sz="2500" b="false" i="false" u="none" strike="noStrike" spc="-100">
                <a:solidFill>
                  <a:srgbClr val="F4F5EF"/>
                </a:solidFill>
                <a:ea typeface="Pretendard Bold"/>
              </a:rPr>
              <a:t>미리컴퍼니</a:t>
            </a:r>
          </a:p>
        </p:txBody>
      </p:sp>
      <p:pic>
        <p:nvPicPr>
          <p:cNvPr name="Picture 14" id="14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4572000" y="9207500"/>
            <a:ext cx="508000" cy="228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B665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45000"/>
          </a:blip>
          <a:stretch>
            <a:fillRect/>
          </a:stretch>
        </p:blipFill>
        <p:spPr>
          <a:xfrm rot="0"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 rot="0">
            <a:off x="-292100" y="4368800"/>
            <a:ext cx="8636000" cy="77851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152900" y="1231900"/>
            <a:ext cx="381000" cy="3810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-63500" y="0"/>
            <a:ext cx="584200" cy="102870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498600" y="901700"/>
            <a:ext cx="2590800" cy="1549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8700" b="false" i="false" u="none" strike="noStrike" spc="-300">
                <a:solidFill>
                  <a:srgbClr val="F4F5EF"/>
                </a:solidFill>
                <a:ea typeface="NIXGONFONTS-M V2.0"/>
              </a:rPr>
              <a:t>목</a:t>
            </a:r>
            <a:r>
              <a:rPr lang="en-US" sz="8700" b="false" i="false" u="none" strike="noStrike" spc="-300">
                <a:solidFill>
                  <a:srgbClr val="F4F5EF"/>
                </a:solidFill>
                <a:latin typeface="NIXGONFONTS-M V2.0"/>
              </a:rPr>
              <a:t> </a:t>
            </a:r>
            <a:r>
              <a:rPr lang="ko-KR" sz="8700" b="false" i="false" u="none" strike="noStrike" spc="-300">
                <a:solidFill>
                  <a:srgbClr val="F4F5EF"/>
                </a:solidFill>
                <a:ea typeface="NIXGONFONTS-M V2.0"/>
              </a:rPr>
              <a:t>차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193800" y="8801100"/>
            <a:ext cx="685800" cy="254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816100" y="8394700"/>
            <a:ext cx="2946400" cy="762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ko-KR" sz="2000" b="false" i="false" u="none" strike="noStrike">
                <a:solidFill>
                  <a:srgbClr val="F4F5EF"/>
                </a:solidFill>
                <a:ea typeface="Pretendard Light"/>
              </a:rPr>
              <a:t>녹색</a:t>
            </a:r>
            <a:r>
              <a:rPr lang="en-US" sz="2000" b="false" i="false" u="none" strike="noStrike">
                <a:solidFill>
                  <a:srgbClr val="F4F5EF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F4F5EF"/>
                </a:solidFill>
                <a:ea typeface="Pretendard Light"/>
              </a:rPr>
              <a:t>미래를</a:t>
            </a:r>
            <a:r>
              <a:rPr lang="en-US" sz="2000" b="false" i="false" u="none" strike="noStrike">
                <a:solidFill>
                  <a:srgbClr val="F4F5EF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F4F5EF"/>
                </a:solidFill>
                <a:ea typeface="Pretendard Light"/>
              </a:rPr>
              <a:t>그리는</a:t>
            </a:r>
          </a:p>
          <a:p>
            <a:pPr algn="l" lvl="0">
              <a:lnSpc>
                <a:spcPct val="132800"/>
              </a:lnSpc>
            </a:pPr>
            <a:r>
              <a:rPr lang="ko-KR" sz="2000" b="false" i="false" u="none" strike="noStrike">
                <a:solidFill>
                  <a:srgbClr val="F4F5EF"/>
                </a:solidFill>
                <a:ea typeface="Pretendard Light"/>
              </a:rPr>
              <a:t>친환경</a:t>
            </a:r>
            <a:r>
              <a:rPr lang="en-US" sz="2000" b="false" i="false" u="none" strike="noStrike">
                <a:solidFill>
                  <a:srgbClr val="F4F5EF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F4F5EF"/>
                </a:solidFill>
                <a:ea typeface="Pretendard Light"/>
              </a:rPr>
              <a:t>프레젠테이션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6007100" y="825500"/>
            <a:ext cx="11353800" cy="85344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7759700" y="3035300"/>
            <a:ext cx="9613900" cy="2540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9144000" y="3517900"/>
            <a:ext cx="5969000" cy="5207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66000"/>
              </a:lnSpc>
            </a:pPr>
            <a:r>
              <a:rPr lang="ko-KR" sz="3600" b="false" i="false" u="none" strike="noStrike" spc="-100">
                <a:solidFill>
                  <a:srgbClr val="607455"/>
                </a:solidFill>
                <a:ea typeface="Pretendard Light"/>
              </a:rPr>
              <a:t>이곳에</a:t>
            </a:r>
            <a:r>
              <a:rPr lang="en-US" sz="3600" b="false" i="false" u="none" strike="noStrike" spc="-100">
                <a:solidFill>
                  <a:srgbClr val="607455"/>
                </a:solidFill>
                <a:latin typeface="Pretendard Light"/>
              </a:rPr>
              <a:t> </a:t>
            </a:r>
            <a:r>
              <a:rPr lang="ko-KR" sz="3600" b="false" i="false" u="none" strike="noStrike" spc="-100">
                <a:solidFill>
                  <a:srgbClr val="607455"/>
                </a:solidFill>
                <a:ea typeface="Pretendard Light"/>
              </a:rPr>
              <a:t>목차를</a:t>
            </a:r>
            <a:r>
              <a:rPr lang="en-US" sz="3600" b="false" i="false" u="none" strike="noStrike" spc="-100">
                <a:solidFill>
                  <a:srgbClr val="607455"/>
                </a:solidFill>
                <a:latin typeface="Pretendard Light"/>
              </a:rPr>
              <a:t> </a:t>
            </a:r>
            <a:r>
              <a:rPr lang="ko-KR" sz="3600" b="false" i="false" u="none" strike="noStrike" spc="-100">
                <a:solidFill>
                  <a:srgbClr val="607455"/>
                </a:solidFill>
                <a:ea typeface="Pretendard Light"/>
              </a:rPr>
              <a:t>입력하세요</a:t>
            </a:r>
          </a:p>
          <a:p>
            <a:pPr algn="l" lvl="0">
              <a:lnSpc>
                <a:spcPct val="166000"/>
              </a:lnSpc>
            </a:pPr>
            <a:r>
              <a:rPr lang="ko-KR" sz="3600" b="false" i="false" u="none" strike="noStrike" spc="-100">
                <a:solidFill>
                  <a:srgbClr val="607455"/>
                </a:solidFill>
                <a:ea typeface="Pretendard Light"/>
              </a:rPr>
              <a:t>이곳에</a:t>
            </a:r>
            <a:r>
              <a:rPr lang="en-US" sz="3600" b="false" i="false" u="none" strike="noStrike" spc="-100">
                <a:solidFill>
                  <a:srgbClr val="607455"/>
                </a:solidFill>
                <a:latin typeface="Pretendard Light"/>
              </a:rPr>
              <a:t> </a:t>
            </a:r>
            <a:r>
              <a:rPr lang="ko-KR" sz="3600" b="false" i="false" u="none" strike="noStrike" spc="-100">
                <a:solidFill>
                  <a:srgbClr val="607455"/>
                </a:solidFill>
                <a:ea typeface="Pretendard Light"/>
              </a:rPr>
              <a:t>목차를</a:t>
            </a:r>
            <a:r>
              <a:rPr lang="en-US" sz="3600" b="false" i="false" u="none" strike="noStrike" spc="-100">
                <a:solidFill>
                  <a:srgbClr val="607455"/>
                </a:solidFill>
                <a:latin typeface="Pretendard Light"/>
              </a:rPr>
              <a:t> </a:t>
            </a:r>
            <a:r>
              <a:rPr lang="ko-KR" sz="3600" b="false" i="false" u="none" strike="noStrike" spc="-100">
                <a:solidFill>
                  <a:srgbClr val="607455"/>
                </a:solidFill>
                <a:ea typeface="Pretendard Light"/>
              </a:rPr>
              <a:t>입력하세요</a:t>
            </a:r>
          </a:p>
          <a:p>
            <a:pPr algn="l" lvl="0">
              <a:lnSpc>
                <a:spcPct val="166000"/>
              </a:lnSpc>
            </a:pPr>
            <a:r>
              <a:rPr lang="ko-KR" sz="3600" b="false" i="false" u="none" strike="noStrike" spc="-100">
                <a:solidFill>
                  <a:srgbClr val="607455"/>
                </a:solidFill>
                <a:ea typeface="Pretendard Light"/>
              </a:rPr>
              <a:t>이곳에</a:t>
            </a:r>
            <a:r>
              <a:rPr lang="en-US" sz="3600" b="false" i="false" u="none" strike="noStrike" spc="-100">
                <a:solidFill>
                  <a:srgbClr val="607455"/>
                </a:solidFill>
                <a:latin typeface="Pretendard Light"/>
              </a:rPr>
              <a:t> </a:t>
            </a:r>
            <a:r>
              <a:rPr lang="ko-KR" sz="3600" b="false" i="false" u="none" strike="noStrike" spc="-100">
                <a:solidFill>
                  <a:srgbClr val="607455"/>
                </a:solidFill>
                <a:ea typeface="Pretendard Light"/>
              </a:rPr>
              <a:t>목차를</a:t>
            </a:r>
            <a:r>
              <a:rPr lang="en-US" sz="3600" b="false" i="false" u="none" strike="noStrike" spc="-100">
                <a:solidFill>
                  <a:srgbClr val="607455"/>
                </a:solidFill>
                <a:latin typeface="Pretendard Light"/>
              </a:rPr>
              <a:t> </a:t>
            </a:r>
            <a:r>
              <a:rPr lang="ko-KR" sz="3600" b="false" i="false" u="none" strike="noStrike" spc="-100">
                <a:solidFill>
                  <a:srgbClr val="607455"/>
                </a:solidFill>
                <a:ea typeface="Pretendard Light"/>
              </a:rPr>
              <a:t>입력하세요</a:t>
            </a:r>
          </a:p>
          <a:p>
            <a:pPr algn="l" lvl="0">
              <a:lnSpc>
                <a:spcPct val="166000"/>
              </a:lnSpc>
            </a:pPr>
            <a:r>
              <a:rPr lang="ko-KR" sz="3600" b="false" i="false" u="none" strike="noStrike" spc="-100">
                <a:solidFill>
                  <a:srgbClr val="607455"/>
                </a:solidFill>
                <a:ea typeface="Pretendard Light"/>
              </a:rPr>
              <a:t>이곳에</a:t>
            </a:r>
            <a:r>
              <a:rPr lang="en-US" sz="3600" b="false" i="false" u="none" strike="noStrike" spc="-100">
                <a:solidFill>
                  <a:srgbClr val="607455"/>
                </a:solidFill>
                <a:latin typeface="Pretendard Light"/>
              </a:rPr>
              <a:t> </a:t>
            </a:r>
            <a:r>
              <a:rPr lang="ko-KR" sz="3600" b="false" i="false" u="none" strike="noStrike" spc="-100">
                <a:solidFill>
                  <a:srgbClr val="607455"/>
                </a:solidFill>
                <a:ea typeface="Pretendard Light"/>
              </a:rPr>
              <a:t>목차를</a:t>
            </a:r>
            <a:r>
              <a:rPr lang="en-US" sz="3600" b="false" i="false" u="none" strike="noStrike" spc="-100">
                <a:solidFill>
                  <a:srgbClr val="607455"/>
                </a:solidFill>
                <a:latin typeface="Pretendard Light"/>
              </a:rPr>
              <a:t> </a:t>
            </a:r>
            <a:r>
              <a:rPr lang="ko-KR" sz="3600" b="false" i="false" u="none" strike="noStrike" spc="-100">
                <a:solidFill>
                  <a:srgbClr val="607455"/>
                </a:solidFill>
                <a:ea typeface="Pretendard Light"/>
              </a:rPr>
              <a:t>입력하세요</a:t>
            </a:r>
          </a:p>
          <a:p>
            <a:pPr algn="l" lvl="0">
              <a:lnSpc>
                <a:spcPct val="166000"/>
              </a:lnSpc>
            </a:pPr>
            <a:r>
              <a:rPr lang="ko-KR" sz="3600" b="false" i="false" u="none" strike="noStrike" spc="-100">
                <a:solidFill>
                  <a:srgbClr val="607455"/>
                </a:solidFill>
                <a:ea typeface="Pretendard Light"/>
              </a:rPr>
              <a:t>이곳에</a:t>
            </a:r>
            <a:r>
              <a:rPr lang="en-US" sz="3600" b="false" i="false" u="none" strike="noStrike" spc="-100">
                <a:solidFill>
                  <a:srgbClr val="607455"/>
                </a:solidFill>
                <a:latin typeface="Pretendard Light"/>
              </a:rPr>
              <a:t> </a:t>
            </a:r>
            <a:r>
              <a:rPr lang="ko-KR" sz="3600" b="false" i="false" u="none" strike="noStrike" spc="-100">
                <a:solidFill>
                  <a:srgbClr val="607455"/>
                </a:solidFill>
                <a:ea typeface="Pretendard Light"/>
              </a:rPr>
              <a:t>목차를</a:t>
            </a:r>
            <a:r>
              <a:rPr lang="en-US" sz="3600" b="false" i="false" u="none" strike="noStrike" spc="-100">
                <a:solidFill>
                  <a:srgbClr val="607455"/>
                </a:solidFill>
                <a:latin typeface="Pretendard Light"/>
              </a:rPr>
              <a:t> </a:t>
            </a:r>
            <a:r>
              <a:rPr lang="ko-KR" sz="3600" b="false" i="false" u="none" strike="noStrike" spc="-100">
                <a:solidFill>
                  <a:srgbClr val="607455"/>
                </a:solidFill>
                <a:ea typeface="Pretendard Light"/>
              </a:rPr>
              <a:t>입력하세요</a:t>
            </a:r>
          </a:p>
          <a:p>
            <a:pPr algn="l" lvl="0">
              <a:lnSpc>
                <a:spcPct val="166000"/>
              </a:lnSpc>
            </a:pPr>
            <a:r>
              <a:rPr lang="ko-KR" sz="3600" b="false" i="false" u="none" strike="noStrike" spc="-100">
                <a:solidFill>
                  <a:srgbClr val="607455"/>
                </a:solidFill>
                <a:ea typeface="Pretendard Light"/>
              </a:rPr>
              <a:t>이곳에</a:t>
            </a:r>
            <a:r>
              <a:rPr lang="en-US" sz="3600" b="false" i="false" u="none" strike="noStrike" spc="-100">
                <a:solidFill>
                  <a:srgbClr val="607455"/>
                </a:solidFill>
                <a:latin typeface="Pretendard Light"/>
              </a:rPr>
              <a:t> </a:t>
            </a:r>
            <a:r>
              <a:rPr lang="ko-KR" sz="3600" b="false" i="false" u="none" strike="noStrike" spc="-100">
                <a:solidFill>
                  <a:srgbClr val="607455"/>
                </a:solidFill>
                <a:ea typeface="Pretendard Light"/>
              </a:rPr>
              <a:t>목차를</a:t>
            </a:r>
            <a:r>
              <a:rPr lang="en-US" sz="3600" b="false" i="false" u="none" strike="noStrike" spc="-100">
                <a:solidFill>
                  <a:srgbClr val="607455"/>
                </a:solidFill>
                <a:latin typeface="Pretendard Light"/>
              </a:rPr>
              <a:t> </a:t>
            </a:r>
            <a:r>
              <a:rPr lang="ko-KR" sz="3600" b="false" i="false" u="none" strike="noStrike" spc="-100">
                <a:solidFill>
                  <a:srgbClr val="607455"/>
                </a:solidFill>
                <a:ea typeface="Pretendard Light"/>
              </a:rPr>
              <a:t>입력하세요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759700" y="3517900"/>
            <a:ext cx="952500" cy="5207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66000"/>
              </a:lnSpc>
            </a:pPr>
            <a:r>
              <a:rPr lang="en-US" sz="3600" b="false" i="false" u="none" strike="noStrike" spc="-100">
                <a:solidFill>
                  <a:srgbClr val="607455"/>
                </a:solidFill>
                <a:latin typeface="Pretendard SemiBold"/>
              </a:rPr>
              <a:t>01</a:t>
            </a:r>
          </a:p>
          <a:p>
            <a:pPr algn="l" lvl="0">
              <a:lnSpc>
                <a:spcPct val="166000"/>
              </a:lnSpc>
            </a:pPr>
            <a:r>
              <a:rPr lang="en-US" sz="3600" b="false" i="false" u="none" strike="noStrike" spc="-100">
                <a:solidFill>
                  <a:srgbClr val="607455"/>
                </a:solidFill>
                <a:latin typeface="Pretendard SemiBold"/>
              </a:rPr>
              <a:t>02</a:t>
            </a:r>
          </a:p>
          <a:p>
            <a:pPr algn="l" lvl="0">
              <a:lnSpc>
                <a:spcPct val="166000"/>
              </a:lnSpc>
            </a:pPr>
            <a:r>
              <a:rPr lang="en-US" sz="3600" b="false" i="false" u="none" strike="noStrike" spc="-100">
                <a:solidFill>
                  <a:srgbClr val="607455"/>
                </a:solidFill>
                <a:latin typeface="Pretendard SemiBold"/>
              </a:rPr>
              <a:t>03</a:t>
            </a:r>
          </a:p>
          <a:p>
            <a:pPr algn="l" lvl="0">
              <a:lnSpc>
                <a:spcPct val="166000"/>
              </a:lnSpc>
            </a:pPr>
            <a:r>
              <a:rPr lang="en-US" sz="3600" b="false" i="false" u="none" strike="noStrike" spc="-100">
                <a:solidFill>
                  <a:srgbClr val="607455"/>
                </a:solidFill>
                <a:latin typeface="Pretendard SemiBold"/>
              </a:rPr>
              <a:t>04</a:t>
            </a:r>
          </a:p>
          <a:p>
            <a:pPr algn="l" lvl="0">
              <a:lnSpc>
                <a:spcPct val="166000"/>
              </a:lnSpc>
            </a:pPr>
            <a:r>
              <a:rPr lang="en-US" sz="3600" b="false" i="false" u="none" strike="noStrike" spc="-100">
                <a:solidFill>
                  <a:srgbClr val="607455"/>
                </a:solidFill>
                <a:latin typeface="Pretendard SemiBold"/>
              </a:rPr>
              <a:t>05</a:t>
            </a:r>
          </a:p>
          <a:p>
            <a:pPr algn="l" lvl="0">
              <a:lnSpc>
                <a:spcPct val="166000"/>
              </a:lnSpc>
            </a:pPr>
            <a:r>
              <a:rPr lang="en-US" sz="3600" b="false" i="false" u="none" strike="noStrike" spc="-100">
                <a:solidFill>
                  <a:srgbClr val="607455"/>
                </a:solidFill>
                <a:latin typeface="Pretendard SemiBold"/>
              </a:rPr>
              <a:t>06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759700" y="1358900"/>
            <a:ext cx="7759700" cy="1270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49400"/>
              </a:lnSpc>
            </a:pP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이곳에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프레젠테이션에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대한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설명을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작성하세요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.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이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글은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20pt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와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행간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1.8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으로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작성된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텍스트입니다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.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이곳에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프레젠테이션에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대한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설명을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작성하세요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. </a:t>
            </a:r>
          </a:p>
          <a:p>
            <a:pPr algn="l" lvl="0">
              <a:lnSpc>
                <a:spcPct val="149400"/>
              </a:lnSpc>
            </a:pP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이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글은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20pt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와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행간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1.8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으로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작성된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텍스트입니다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B665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 rot="0">
            <a:off x="-292100" y="4368800"/>
            <a:ext cx="8636000" cy="7785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007100" y="825500"/>
            <a:ext cx="11353800" cy="85344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7759700" y="3035300"/>
            <a:ext cx="96139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-63500" y="0"/>
            <a:ext cx="584200" cy="102870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7759700" y="1358900"/>
            <a:ext cx="7759700" cy="1257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49400"/>
              </a:lnSpc>
            </a:pP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필요한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요소와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텍스트를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사용해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빈페이지를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자유롭게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채워보세요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.</a:t>
            </a:r>
          </a:p>
          <a:p>
            <a:pPr algn="l" lvl="0">
              <a:lnSpc>
                <a:spcPct val="149400"/>
              </a:lnSpc>
            </a:pP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페이지를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추가하고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싶다면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현재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페이지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오른쪽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상단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+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버튼을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클릭해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보세요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. </a:t>
            </a:r>
          </a:p>
          <a:p>
            <a:pPr algn="l" lvl="0">
              <a:lnSpc>
                <a:spcPct val="149400"/>
              </a:lnSpc>
            </a:pP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동일한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배경의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페이지가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추가될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607455"/>
                </a:solidFill>
                <a:ea typeface="Pretendard Medium"/>
              </a:rPr>
              <a:t>거예요</a:t>
            </a:r>
            <a:r>
              <a:rPr lang="en-US" sz="2000" b="false" i="false" u="none" strike="noStrike">
                <a:solidFill>
                  <a:srgbClr val="607455"/>
                </a:solidFill>
                <a:latin typeface="Pretendard Medium"/>
              </a:rPr>
              <a:t>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24000" y="787400"/>
            <a:ext cx="901700" cy="850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4800" b="false" i="false" u="none" strike="noStrike" spc="-200">
                <a:solidFill>
                  <a:srgbClr val="F4F5EF"/>
                </a:solidFill>
                <a:latin typeface="NIXGONFONTS-L V2.0"/>
              </a:rPr>
              <a:t>01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524000" y="1651000"/>
            <a:ext cx="673100" cy="254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1193800" y="8801100"/>
            <a:ext cx="685800" cy="25400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1524000" y="1968500"/>
            <a:ext cx="3022600" cy="157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4800" b="false" i="false" u="none" strike="noStrike" spc="-200">
                <a:solidFill>
                  <a:srgbClr val="F4F5EF"/>
                </a:solidFill>
                <a:ea typeface="NIXGONFONTS-L V2.0"/>
              </a:rPr>
              <a:t>제목을</a:t>
            </a:r>
          </a:p>
          <a:p>
            <a:pPr algn="l" lvl="0">
              <a:lnSpc>
                <a:spcPct val="99600"/>
              </a:lnSpc>
            </a:pPr>
            <a:r>
              <a:rPr lang="ko-KR" sz="4800" b="false" i="false" u="none" strike="noStrike" spc="-200">
                <a:solidFill>
                  <a:srgbClr val="F4F5EF"/>
                </a:solidFill>
                <a:ea typeface="NIXGONFONTS-L V2.0"/>
              </a:rPr>
              <a:t>입력하세요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16100" y="8394700"/>
            <a:ext cx="2946400" cy="762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ko-KR" sz="2000" b="false" i="false" u="none" strike="noStrike">
                <a:solidFill>
                  <a:srgbClr val="F4F5EF"/>
                </a:solidFill>
                <a:ea typeface="Pretendard Light"/>
              </a:rPr>
              <a:t>녹색</a:t>
            </a:r>
            <a:r>
              <a:rPr lang="en-US" sz="2000" b="false" i="false" u="none" strike="noStrike">
                <a:solidFill>
                  <a:srgbClr val="F4F5EF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F4F5EF"/>
                </a:solidFill>
                <a:ea typeface="Pretendard Light"/>
              </a:rPr>
              <a:t>미래를</a:t>
            </a:r>
            <a:r>
              <a:rPr lang="en-US" sz="2000" b="false" i="false" u="none" strike="noStrike">
                <a:solidFill>
                  <a:srgbClr val="F4F5EF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F4F5EF"/>
                </a:solidFill>
                <a:ea typeface="Pretendard Light"/>
              </a:rPr>
              <a:t>그리는</a:t>
            </a:r>
          </a:p>
          <a:p>
            <a:pPr algn="l" lvl="0">
              <a:lnSpc>
                <a:spcPct val="132800"/>
              </a:lnSpc>
            </a:pPr>
            <a:r>
              <a:rPr lang="ko-KR" sz="2000" b="false" i="false" u="none" strike="noStrike">
                <a:solidFill>
                  <a:srgbClr val="F4F5EF"/>
                </a:solidFill>
                <a:ea typeface="Pretendard Light"/>
              </a:rPr>
              <a:t>친환경</a:t>
            </a:r>
            <a:r>
              <a:rPr lang="en-US" sz="2000" b="false" i="false" u="none" strike="noStrike">
                <a:solidFill>
                  <a:srgbClr val="F4F5EF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F4F5EF"/>
                </a:solidFill>
                <a:ea typeface="Pretendard Light"/>
              </a:rPr>
              <a:t>프레젠테이션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B665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0"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63500" y="0"/>
            <a:ext cx="584200" cy="102870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alphaModFix amt="30000"/>
          </a:blip>
          <a:stretch>
            <a:fillRect/>
          </a:stretch>
        </p:blipFill>
        <p:spPr>
          <a:xfrm rot="-5400000">
            <a:off x="12369800" y="2781300"/>
            <a:ext cx="7569200" cy="75819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803400" y="6134100"/>
            <a:ext cx="93726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1518900" y="2946400"/>
            <a:ext cx="292100" cy="2921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727200" y="2667000"/>
            <a:ext cx="9779000" cy="298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9000" b="false" i="false" u="none" strike="noStrike" spc="-400">
                <a:solidFill>
                  <a:srgbClr val="F4F5EF"/>
                </a:solidFill>
                <a:ea typeface="NIXGONFONTS-M V2.0"/>
              </a:rPr>
              <a:t>이곳에</a:t>
            </a:r>
            <a:r>
              <a:rPr lang="en-US" sz="9000" b="false" i="false" u="none" strike="noStrike" spc="-400">
                <a:solidFill>
                  <a:srgbClr val="F4F5EF"/>
                </a:solidFill>
                <a:latin typeface="NIXGONFONTS-M V2.0"/>
              </a:rPr>
              <a:t> </a:t>
            </a:r>
            <a:r>
              <a:rPr lang="ko-KR" sz="9000" b="false" i="false" u="none" strike="noStrike" spc="-400">
                <a:solidFill>
                  <a:srgbClr val="F4F5EF"/>
                </a:solidFill>
                <a:ea typeface="NIXGONFONTS-M V2.0"/>
              </a:rPr>
              <a:t>마무리</a:t>
            </a:r>
            <a:r>
              <a:rPr lang="en-US" sz="9000" b="false" i="false" u="none" strike="noStrike" spc="-400">
                <a:solidFill>
                  <a:srgbClr val="F4F5EF"/>
                </a:solidFill>
                <a:latin typeface="NIXGONFONTS-M V2.0"/>
              </a:rPr>
              <a:t> </a:t>
            </a:r>
            <a:r>
              <a:rPr lang="ko-KR" sz="9000" b="false" i="false" u="none" strike="noStrike" spc="-400">
                <a:solidFill>
                  <a:srgbClr val="F4F5EF"/>
                </a:solidFill>
                <a:ea typeface="NIXGONFONTS-M V2.0"/>
              </a:rPr>
              <a:t>문장을</a:t>
            </a:r>
          </a:p>
          <a:p>
            <a:pPr algn="l" lvl="0">
              <a:lnSpc>
                <a:spcPct val="99600"/>
              </a:lnSpc>
            </a:pPr>
            <a:r>
              <a:rPr lang="ko-KR" sz="9000" b="false" i="false" u="none" strike="noStrike" spc="-400">
                <a:solidFill>
                  <a:srgbClr val="F4F5EF"/>
                </a:solidFill>
                <a:ea typeface="NIXGONFONTS-M V2.0"/>
              </a:rPr>
              <a:t>작성하세요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03400" y="6642100"/>
            <a:ext cx="78359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200" b="false" i="false" u="none" strike="noStrike" spc="-200">
                <a:solidFill>
                  <a:srgbClr val="F4F5EF"/>
                </a:solidFill>
                <a:ea typeface="NIXGONFONTS-L V2.0"/>
              </a:rPr>
              <a:t>이제</a:t>
            </a:r>
            <a:r>
              <a:rPr lang="en-US" sz="5200" b="false" i="false" u="none" strike="noStrike" spc="-200">
                <a:solidFill>
                  <a:srgbClr val="F4F5EF"/>
                </a:solidFill>
                <a:latin typeface="NIXGONFONTS-L V2.0"/>
              </a:rPr>
              <a:t> </a:t>
            </a:r>
            <a:r>
              <a:rPr lang="ko-KR" sz="5200" b="false" i="false" u="none" strike="noStrike" spc="-200">
                <a:solidFill>
                  <a:srgbClr val="F4F5EF"/>
                </a:solidFill>
                <a:ea typeface="NIXGONFONTS-L V2.0"/>
              </a:rPr>
              <a:t>발표를</a:t>
            </a:r>
            <a:r>
              <a:rPr lang="en-US" sz="5200" b="false" i="false" u="none" strike="noStrike" spc="-200">
                <a:solidFill>
                  <a:srgbClr val="F4F5EF"/>
                </a:solidFill>
                <a:latin typeface="NIXGONFONTS-L V2.0"/>
              </a:rPr>
              <a:t> </a:t>
            </a:r>
            <a:r>
              <a:rPr lang="ko-KR" sz="5200" b="false" i="false" u="none" strike="noStrike" spc="-200">
                <a:solidFill>
                  <a:srgbClr val="F4F5EF"/>
                </a:solidFill>
                <a:ea typeface="NIXGONFONTS-L V2.0"/>
              </a:rPr>
              <a:t>마칩니다</a:t>
            </a:r>
            <a:r>
              <a:rPr lang="en-US" sz="5200" b="false" i="false" u="none" strike="noStrike" spc="-200">
                <a:solidFill>
                  <a:srgbClr val="F4F5EF"/>
                </a:solidFill>
                <a:latin typeface="NIXGONFONTS-L V2.0"/>
              </a:rPr>
              <a:t>.</a:t>
            </a:r>
          </a:p>
        </p:txBody>
      </p:sp>
      <p:grpSp>
        <p:nvGrpSpPr>
          <p:cNvPr name="Group 9" id="9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sp>
        <p:nvSpPr>
          <p:cNvPr name="TextBox 10" id="10"/>
          <p:cNvSpPr txBox="true"/>
          <p:nvPr/>
        </p:nvSpPr>
        <p:spPr>
          <a:xfrm rot="0">
            <a:off x="15443200" y="9080500"/>
            <a:ext cx="1498600" cy="457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24499"/>
              </a:lnSpc>
            </a:pPr>
            <a:r>
              <a:rPr lang="ko-KR" sz="2500" b="false" i="false" u="none" strike="noStrike" spc="-100">
                <a:solidFill>
                  <a:srgbClr val="F4F5EF"/>
                </a:solidFill>
                <a:ea typeface="Pretendard Bold"/>
              </a:rPr>
              <a:t>미리컴퍼니</a:t>
            </a: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4909800" y="9207500"/>
            <a:ext cx="508000" cy="228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